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12"/>
  </p:notesMasterIdLst>
  <p:sldIdLst>
    <p:sldId id="256" r:id="rId3"/>
    <p:sldId id="257" r:id="rId4"/>
    <p:sldId id="259" r:id="rId5"/>
    <p:sldId id="260" r:id="rId6"/>
    <p:sldId id="261" r:id="rId7"/>
    <p:sldId id="262" r:id="rId8"/>
    <p:sldId id="263" r:id="rId9"/>
    <p:sldId id="266" r:id="rId10"/>
    <p:sldId id="271" r:id="rId11"/>
  </p:sldIdLst>
  <p:sldSz cx="9144000" cy="5143500" type="screen16x9"/>
  <p:notesSz cx="6858000" cy="9144000"/>
  <p:embeddedFontLst>
    <p:embeddedFont>
      <p:font typeface="Raleway" pitchFamily="2" charset="0"/>
      <p:regular r:id="rId13"/>
      <p:bold r:id="rId14"/>
      <p:italic r:id="rId15"/>
      <p:boldItalic r:id="rId16"/>
    </p:embeddedFont>
    <p:embeddedFont>
      <p:font typeface="Raleway Black" pitchFamily="2" charset="0"/>
      <p:bold r:id="rId17"/>
      <p:boldItalic r:id="rId18"/>
    </p:embeddedFont>
    <p:embeddedFont>
      <p:font typeface="Raleway Light"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8" d="100"/>
          <a:sy n="58" d="100"/>
        </p:scale>
        <p:origin x="1520" y="3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860f4cd04e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2860f4cd04e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860f4cd04e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2860f4cd04e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860f4cd04e_2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g2860f4cd04e_2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860f4cd04e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2860f4cd04e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60f4cd04e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2860f4cd04e_2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860f4cd04e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2860f4cd04e_2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860f4cd04e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g2860f4cd04e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860f4cd04e_2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g2860f4cd04e_2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860f4cd04e_2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g2860f4cd04e_2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4460777" y="-933375"/>
            <a:ext cx="1982575" cy="1927551"/>
          </a:xfrm>
          <a:prstGeom prst="rect">
            <a:avLst/>
          </a:prstGeom>
          <a:noFill/>
          <a:ln>
            <a:noFill/>
          </a:ln>
        </p:spPr>
      </p:pic>
      <p:pic>
        <p:nvPicPr>
          <p:cNvPr id="14" name="Google Shape;14;p2"/>
          <p:cNvPicPr preferRelativeResize="0"/>
          <p:nvPr/>
        </p:nvPicPr>
        <p:blipFill>
          <a:blip r:embed="rId2">
            <a:alphaModFix/>
          </a:blip>
          <a:stretch>
            <a:fillRect/>
          </a:stretch>
        </p:blipFill>
        <p:spPr>
          <a:xfrm>
            <a:off x="996652" y="4134375"/>
            <a:ext cx="1982575" cy="192755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8" name="Google Shape;68;p1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9" name="Google Shape;69;p1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0"/>
        <p:cNvGrpSpPr/>
        <p:nvPr/>
      </p:nvGrpSpPr>
      <p:grpSpPr>
        <a:xfrm>
          <a:off x="0" y="0"/>
          <a:ext cx="0" cy="0"/>
          <a:chOff x="0" y="0"/>
          <a:chExt cx="0" cy="0"/>
        </a:xfrm>
      </p:grpSpPr>
      <p:sp>
        <p:nvSpPr>
          <p:cNvPr id="71" name="Google Shape;71;p13"/>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2" name="Google Shape;72;p13"/>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73" name="Google Shape;7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4" name="Google Shape;7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5" name="Google Shape;7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8" name="Google Shape;78;p14"/>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79" name="Google Shape;79;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0" name="Google Shape;80;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1" name="Google Shape;81;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4" name="Google Shape;84;p15"/>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85" name="Google Shape;85;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6" name="Google Shape;86;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7" name="Google Shape;87;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0" name="Google Shape;90;p16"/>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91" name="Google Shape;91;p16"/>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92" name="Google Shape;92;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4" name="Google Shape;94;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7" name="Google Shape;97;p17"/>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8" name="Google Shape;98;p17"/>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9" name="Google Shape;99;p17"/>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100" name="Google Shape;100;p17"/>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101" name="Google Shape;101;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2" name="Google Shape;102;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3" name="Google Shape;103;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6" name="Google Shape;106;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7" name="Google Shape;107;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8" name="Google Shape;108;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1" name="Google Shape;111;p19"/>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12" name="Google Shape;112;p19"/>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3" name="Google Shape;113;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4" name="Google Shape;114;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5" name="Google Shape;115;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8" name="Google Shape;118;p20"/>
          <p:cNvSpPr>
            <a:spLocks noGrp="1"/>
          </p:cNvSpPr>
          <p:nvPr>
            <p:ph type="pic" idx="2"/>
          </p:nvPr>
        </p:nvSpPr>
        <p:spPr>
          <a:xfrm>
            <a:off x="896144" y="306388"/>
            <a:ext cx="2743200" cy="2057400"/>
          </a:xfrm>
          <a:prstGeom prst="rect">
            <a:avLst/>
          </a:prstGeom>
          <a:noFill/>
          <a:ln>
            <a:noFill/>
          </a:ln>
        </p:spPr>
      </p:sp>
      <p:sp>
        <p:nvSpPr>
          <p:cNvPr id="119" name="Google Shape;119;p20"/>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20" name="Google Shape;120;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1" name="Google Shape;121;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2" name="Google Shape;122;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5" name="Google Shape;125;p21"/>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6" name="Google Shape;126;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7" name="Google Shape;127;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8" name="Google Shape;128;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8" name="Google Shape;18;p3"/>
          <p:cNvPicPr preferRelativeResize="0"/>
          <p:nvPr/>
        </p:nvPicPr>
        <p:blipFill>
          <a:blip r:embed="rId2">
            <a:alphaModFix/>
          </a:blip>
          <a:stretch>
            <a:fillRect/>
          </a:stretch>
        </p:blipFill>
        <p:spPr>
          <a:xfrm>
            <a:off x="7990750" y="2985175"/>
            <a:ext cx="1512085" cy="1678050"/>
          </a:xfrm>
          <a:prstGeom prst="rect">
            <a:avLst/>
          </a:prstGeom>
          <a:noFill/>
          <a:ln>
            <a:noFill/>
          </a:ln>
        </p:spPr>
      </p:pic>
      <p:pic>
        <p:nvPicPr>
          <p:cNvPr id="19" name="Google Shape;19;p3"/>
          <p:cNvPicPr preferRelativeResize="0"/>
          <p:nvPr/>
        </p:nvPicPr>
        <p:blipFill>
          <a:blip r:embed="rId2">
            <a:alphaModFix/>
          </a:blip>
          <a:stretch>
            <a:fillRect/>
          </a:stretch>
        </p:blipFill>
        <p:spPr>
          <a:xfrm>
            <a:off x="7990750" y="-151525"/>
            <a:ext cx="1512085" cy="1678050"/>
          </a:xfrm>
          <a:prstGeom prst="rect">
            <a:avLst/>
          </a:prstGeom>
          <a:noFill/>
          <a:ln>
            <a:noFill/>
          </a:ln>
        </p:spPr>
      </p:pic>
      <p:pic>
        <p:nvPicPr>
          <p:cNvPr id="20" name="Google Shape;20;p3"/>
          <p:cNvPicPr preferRelativeResize="0"/>
          <p:nvPr/>
        </p:nvPicPr>
        <p:blipFill>
          <a:blip r:embed="rId2">
            <a:alphaModFix/>
          </a:blip>
          <a:stretch>
            <a:fillRect/>
          </a:stretch>
        </p:blipFill>
        <p:spPr>
          <a:xfrm>
            <a:off x="-503700" y="3807300"/>
            <a:ext cx="1512085" cy="1678050"/>
          </a:xfrm>
          <a:prstGeom prst="rect">
            <a:avLst/>
          </a:prstGeom>
          <a:noFill/>
          <a:ln>
            <a:noFill/>
          </a:ln>
        </p:spPr>
      </p:pic>
      <p:pic>
        <p:nvPicPr>
          <p:cNvPr id="21" name="Google Shape;21;p3"/>
          <p:cNvPicPr preferRelativeResize="0"/>
          <p:nvPr/>
        </p:nvPicPr>
        <p:blipFill>
          <a:blip r:embed="rId2">
            <a:alphaModFix/>
          </a:blip>
          <a:stretch>
            <a:fillRect/>
          </a:stretch>
        </p:blipFill>
        <p:spPr>
          <a:xfrm>
            <a:off x="-503700" y="670600"/>
            <a:ext cx="1512085" cy="16780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31" name="Google Shape;131;p22"/>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32" name="Google Shape;132;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3" name="Google Shape;133;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4" name="Google Shape;134;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6" name="Google Shape;26;p4"/>
          <p:cNvPicPr preferRelativeResize="0"/>
          <p:nvPr/>
        </p:nvPicPr>
        <p:blipFill>
          <a:blip r:embed="rId2">
            <a:alphaModFix/>
          </a:blip>
          <a:stretch>
            <a:fillRect/>
          </a:stretch>
        </p:blipFill>
        <p:spPr>
          <a:xfrm>
            <a:off x="4150475" y="3465450"/>
            <a:ext cx="1512085" cy="1678050"/>
          </a:xfrm>
          <a:prstGeom prst="rect">
            <a:avLst/>
          </a:prstGeom>
          <a:noFill/>
          <a:ln>
            <a:noFill/>
          </a:ln>
        </p:spPr>
      </p:pic>
      <p:pic>
        <p:nvPicPr>
          <p:cNvPr id="27" name="Google Shape;27;p4"/>
          <p:cNvPicPr preferRelativeResize="0"/>
          <p:nvPr/>
        </p:nvPicPr>
        <p:blipFill>
          <a:blip r:embed="rId3">
            <a:alphaModFix/>
          </a:blip>
          <a:stretch>
            <a:fillRect/>
          </a:stretch>
        </p:blipFill>
        <p:spPr>
          <a:xfrm>
            <a:off x="311703" y="3067328"/>
            <a:ext cx="679475" cy="980175"/>
          </a:xfrm>
          <a:prstGeom prst="rect">
            <a:avLst/>
          </a:prstGeom>
          <a:noFill/>
          <a:ln>
            <a:noFill/>
          </a:ln>
        </p:spPr>
      </p:pic>
      <p:pic>
        <p:nvPicPr>
          <p:cNvPr id="28" name="Google Shape;28;p4"/>
          <p:cNvPicPr preferRelativeResize="0"/>
          <p:nvPr/>
        </p:nvPicPr>
        <p:blipFill>
          <a:blip r:embed="rId4">
            <a:alphaModFix/>
          </a:blip>
          <a:stretch>
            <a:fillRect/>
          </a:stretch>
        </p:blipFill>
        <p:spPr>
          <a:xfrm>
            <a:off x="7441671" y="178913"/>
            <a:ext cx="1390629" cy="20574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34" name="Google Shape;34;p5"/>
          <p:cNvPicPr preferRelativeResize="0"/>
          <p:nvPr/>
        </p:nvPicPr>
        <p:blipFill>
          <a:blip r:embed="rId2">
            <a:alphaModFix/>
          </a:blip>
          <a:stretch>
            <a:fillRect/>
          </a:stretch>
        </p:blipFill>
        <p:spPr>
          <a:xfrm>
            <a:off x="3771724" y="3501725"/>
            <a:ext cx="3237174" cy="31473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38" name="Google Shape;38;p6"/>
          <p:cNvPicPr preferRelativeResize="0"/>
          <p:nvPr/>
        </p:nvPicPr>
        <p:blipFill>
          <a:blip r:embed="rId2">
            <a:alphaModFix/>
          </a:blip>
          <a:stretch>
            <a:fillRect/>
          </a:stretch>
        </p:blipFill>
        <p:spPr>
          <a:xfrm>
            <a:off x="-147325" y="3461321"/>
            <a:ext cx="1856800" cy="2053254"/>
          </a:xfrm>
          <a:prstGeom prst="rect">
            <a:avLst/>
          </a:prstGeom>
          <a:noFill/>
          <a:ln>
            <a:noFill/>
          </a:ln>
        </p:spPr>
      </p:pic>
      <p:pic>
        <p:nvPicPr>
          <p:cNvPr id="39" name="Google Shape;39;p6"/>
          <p:cNvPicPr preferRelativeResize="0"/>
          <p:nvPr/>
        </p:nvPicPr>
        <p:blipFill>
          <a:blip r:embed="rId2">
            <a:alphaModFix/>
          </a:blip>
          <a:stretch>
            <a:fillRect/>
          </a:stretch>
        </p:blipFill>
        <p:spPr>
          <a:xfrm>
            <a:off x="7625075" y="-464179"/>
            <a:ext cx="1856800" cy="205325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pic>
        <p:nvPicPr>
          <p:cNvPr id="41" name="Google Shape;41;p7"/>
          <p:cNvPicPr preferRelativeResize="0"/>
          <p:nvPr/>
        </p:nvPicPr>
        <p:blipFill>
          <a:blip r:embed="rId2">
            <a:alphaModFix/>
          </a:blip>
          <a:stretch>
            <a:fillRect/>
          </a:stretch>
        </p:blipFill>
        <p:spPr>
          <a:xfrm>
            <a:off x="7319424" y="3219850"/>
            <a:ext cx="3373975" cy="3280326"/>
          </a:xfrm>
          <a:prstGeom prst="rect">
            <a:avLst/>
          </a:prstGeom>
          <a:noFill/>
          <a:ln>
            <a:noFill/>
          </a:ln>
        </p:spPr>
      </p:pic>
      <p:sp>
        <p:nvSpPr>
          <p:cNvPr id="42" name="Google Shape;42;p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3" name="Google Shape;4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4" name="Google Shape;44;p7"/>
          <p:cNvPicPr preferRelativeResize="0"/>
          <p:nvPr/>
        </p:nvPicPr>
        <p:blipFill>
          <a:blip r:embed="rId3">
            <a:alphaModFix/>
          </a:blip>
          <a:stretch>
            <a:fillRect/>
          </a:stretch>
        </p:blipFill>
        <p:spPr>
          <a:xfrm>
            <a:off x="490246" y="-967062"/>
            <a:ext cx="1390629" cy="2057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8" name="Google Shape;48;p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9" name="Google Shape;49;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0" name="Google Shape;5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53" name="Google Shape;5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9"/>
          <p:cNvPicPr preferRelativeResize="0"/>
          <p:nvPr/>
        </p:nvPicPr>
        <p:blipFill>
          <a:blip r:embed="rId2">
            <a:alphaModFix/>
          </a:blip>
          <a:stretch>
            <a:fillRect/>
          </a:stretch>
        </p:blipFill>
        <p:spPr>
          <a:xfrm>
            <a:off x="-132425" y="216871"/>
            <a:ext cx="1856800" cy="2053254"/>
          </a:xfrm>
          <a:prstGeom prst="rect">
            <a:avLst/>
          </a:prstGeom>
          <a:noFill/>
          <a:ln>
            <a:noFill/>
          </a:ln>
        </p:spPr>
      </p:pic>
      <p:pic>
        <p:nvPicPr>
          <p:cNvPr id="55" name="Google Shape;55;p9"/>
          <p:cNvPicPr preferRelativeResize="0"/>
          <p:nvPr/>
        </p:nvPicPr>
        <p:blipFill>
          <a:blip r:embed="rId3">
            <a:alphaModFix/>
          </a:blip>
          <a:stretch>
            <a:fillRect/>
          </a:stretch>
        </p:blipFill>
        <p:spPr>
          <a:xfrm>
            <a:off x="7828623" y="4230569"/>
            <a:ext cx="720475" cy="1065950"/>
          </a:xfrm>
          <a:prstGeom prst="rect">
            <a:avLst/>
          </a:prstGeom>
          <a:noFill/>
          <a:ln>
            <a:noFill/>
          </a:ln>
        </p:spPr>
      </p:pic>
      <p:pic>
        <p:nvPicPr>
          <p:cNvPr id="56" name="Google Shape;56;p9"/>
          <p:cNvPicPr preferRelativeResize="0"/>
          <p:nvPr/>
        </p:nvPicPr>
        <p:blipFill>
          <a:blip r:embed="rId3">
            <a:alphaModFix/>
          </a:blip>
          <a:stretch>
            <a:fillRect/>
          </a:stretch>
        </p:blipFill>
        <p:spPr>
          <a:xfrm>
            <a:off x="7370825" y="3713224"/>
            <a:ext cx="548700" cy="81180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9" name="Google Shape;59;p1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aleway"/>
              <a:buChar char="●"/>
              <a:defRPr sz="1800" b="1">
                <a:solidFill>
                  <a:schemeClr val="dk2"/>
                </a:solidFill>
                <a:latin typeface="Raleway"/>
                <a:ea typeface="Raleway"/>
                <a:cs typeface="Raleway"/>
                <a:sym typeface="Raleway"/>
              </a:defRPr>
            </a:lvl1pPr>
            <a:lvl2pPr marL="914400" lvl="1" indent="-317500">
              <a:lnSpc>
                <a:spcPct val="115000"/>
              </a:lnSpc>
              <a:spcBef>
                <a:spcPts val="0"/>
              </a:spcBef>
              <a:spcAft>
                <a:spcPts val="0"/>
              </a:spcAft>
              <a:buClr>
                <a:schemeClr val="dk2"/>
              </a:buClr>
              <a:buSzPts val="1400"/>
              <a:buFont typeface="Raleway"/>
              <a:buChar char="○"/>
              <a:defRPr b="1">
                <a:solidFill>
                  <a:schemeClr val="dk2"/>
                </a:solidFill>
                <a:latin typeface="Raleway"/>
                <a:ea typeface="Raleway"/>
                <a:cs typeface="Raleway"/>
                <a:sym typeface="Raleway"/>
              </a:defRPr>
            </a:lvl2pPr>
            <a:lvl3pPr marL="1371600" lvl="2" indent="-317500">
              <a:lnSpc>
                <a:spcPct val="115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a:lnSpc>
                <a:spcPct val="115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a:lnSpc>
                <a:spcPct val="115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a:lnSpc>
                <a:spcPct val="115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a:lnSpc>
                <a:spcPct val="115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a:lnSpc>
                <a:spcPct val="115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a:lnSpc>
                <a:spcPct val="115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62" name="Google Shape;62;p11"/>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63" name="Google Shape;63;p1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64" name="Google Shape;64;p1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65" name="Google Shape;65;p1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5.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F53"/>
        </a:solidFill>
        <a:effectLst/>
      </p:bgPr>
    </p:bg>
    <p:spTree>
      <p:nvGrpSpPr>
        <p:cNvPr id="1" name="Shape 138"/>
        <p:cNvGrpSpPr/>
        <p:nvPr/>
      </p:nvGrpSpPr>
      <p:grpSpPr>
        <a:xfrm>
          <a:off x="0" y="0"/>
          <a:ext cx="0" cy="0"/>
          <a:chOff x="0" y="0"/>
          <a:chExt cx="0" cy="0"/>
        </a:xfrm>
      </p:grpSpPr>
      <p:sp>
        <p:nvSpPr>
          <p:cNvPr id="139" name="Google Shape;139;p23"/>
          <p:cNvSpPr/>
          <p:nvPr/>
        </p:nvSpPr>
        <p:spPr>
          <a:xfrm flipH="1">
            <a:off x="0" y="0"/>
            <a:ext cx="9144000" cy="6092190"/>
          </a:xfrm>
          <a:custGeom>
            <a:avLst/>
            <a:gdLst/>
            <a:ahLst/>
            <a:cxnLst/>
            <a:rect l="l" t="t" r="r" b="b"/>
            <a:pathLst>
              <a:path w="18288000" h="12184380" extrusionOk="0">
                <a:moveTo>
                  <a:pt x="18288000" y="0"/>
                </a:moveTo>
                <a:lnTo>
                  <a:pt x="0" y="0"/>
                </a:lnTo>
                <a:lnTo>
                  <a:pt x="0" y="12184380"/>
                </a:lnTo>
                <a:lnTo>
                  <a:pt x="18288000" y="12184380"/>
                </a:lnTo>
                <a:lnTo>
                  <a:pt x="18288000" y="0"/>
                </a:lnTo>
                <a:close/>
              </a:path>
            </a:pathLst>
          </a:custGeom>
          <a:blipFill rotWithShape="1">
            <a:blip r:embed="rId3">
              <a:alphaModFix/>
            </a:blip>
            <a:stretch>
              <a:fillRect/>
            </a:stretch>
          </a:blipFill>
          <a:ln>
            <a:noFill/>
          </a:ln>
        </p:spPr>
      </p:sp>
      <p:pic>
        <p:nvPicPr>
          <p:cNvPr id="140" name="Google Shape;140;p23"/>
          <p:cNvPicPr preferRelativeResize="0"/>
          <p:nvPr/>
        </p:nvPicPr>
        <p:blipFill>
          <a:blip r:embed="rId4">
            <a:alphaModFix/>
          </a:blip>
          <a:stretch>
            <a:fillRect/>
          </a:stretch>
        </p:blipFill>
        <p:spPr>
          <a:xfrm>
            <a:off x="0" y="121186"/>
            <a:ext cx="9144000" cy="5143500"/>
          </a:xfrm>
          <a:prstGeom prst="rect">
            <a:avLst/>
          </a:prstGeom>
          <a:noFill/>
          <a:ln>
            <a:noFill/>
          </a:ln>
        </p:spPr>
      </p:pic>
      <p:sp>
        <p:nvSpPr>
          <p:cNvPr id="142" name="Google Shape;142;p23"/>
          <p:cNvSpPr txBox="1"/>
          <p:nvPr/>
        </p:nvSpPr>
        <p:spPr>
          <a:xfrm>
            <a:off x="7519970" y="4438534"/>
            <a:ext cx="903014" cy="190616"/>
          </a:xfrm>
          <a:prstGeom prst="rect">
            <a:avLst/>
          </a:prstGeom>
          <a:noFill/>
          <a:ln>
            <a:noFill/>
          </a:ln>
        </p:spPr>
        <p:txBody>
          <a:bodyPr spcFirstLastPara="1" wrap="square" lIns="0" tIns="0" rIns="0" bIns="0" anchor="t" anchorCtr="0">
            <a:spAutoFit/>
          </a:bodyPr>
          <a:lstStyle/>
          <a:p>
            <a:pPr marL="0" marR="0" lvl="0" indent="0" algn="l" rtl="0">
              <a:lnSpc>
                <a:spcPct val="140044"/>
              </a:lnSpc>
              <a:spcBef>
                <a:spcPts val="0"/>
              </a:spcBef>
              <a:spcAft>
                <a:spcPts val="0"/>
              </a:spcAft>
              <a:buNone/>
            </a:pPr>
            <a:r>
              <a:rPr lang="en" sz="1100" b="0" i="0" u="none" strike="noStrike" cap="none">
                <a:solidFill>
                  <a:srgbClr val="FFFDFC"/>
                </a:solidFill>
                <a:latin typeface="Raleway Light"/>
                <a:ea typeface="Raleway Light"/>
                <a:cs typeface="Raleway Light"/>
                <a:sym typeface="Raleway Light"/>
              </a:rPr>
              <a:t>Start Here</a:t>
            </a:r>
            <a:endParaRPr sz="700"/>
          </a:p>
        </p:txBody>
      </p:sp>
      <p:cxnSp>
        <p:nvCxnSpPr>
          <p:cNvPr id="143" name="Google Shape;143;p23"/>
          <p:cNvCxnSpPr/>
          <p:nvPr/>
        </p:nvCxnSpPr>
        <p:spPr>
          <a:xfrm>
            <a:off x="514350" y="514350"/>
            <a:ext cx="15777" cy="2757608"/>
          </a:xfrm>
          <a:prstGeom prst="straightConnector1">
            <a:avLst/>
          </a:prstGeom>
          <a:noFill/>
          <a:ln w="19050" cap="flat" cmpd="sng">
            <a:solidFill>
              <a:srgbClr val="FFFDFC"/>
            </a:solidFill>
            <a:prstDash val="solid"/>
            <a:round/>
            <a:headEnd type="none" w="sm" len="sm"/>
            <a:tailEnd type="none" w="sm" len="sm"/>
          </a:ln>
        </p:spPr>
      </p:cxnSp>
      <p:cxnSp>
        <p:nvCxnSpPr>
          <p:cNvPr id="144" name="Google Shape;144;p23"/>
          <p:cNvCxnSpPr/>
          <p:nvPr/>
        </p:nvCxnSpPr>
        <p:spPr>
          <a:xfrm>
            <a:off x="8348726" y="4550511"/>
            <a:ext cx="280924" cy="0"/>
          </a:xfrm>
          <a:prstGeom prst="straightConnector1">
            <a:avLst/>
          </a:prstGeom>
          <a:noFill/>
          <a:ln w="19050" cap="flat" cmpd="sng">
            <a:solidFill>
              <a:srgbClr val="FFFDFC"/>
            </a:solidFill>
            <a:prstDash val="solid"/>
            <a:round/>
            <a:headEnd type="none" w="sm" len="sm"/>
            <a:tailEnd type="stealth" w="med" len="med"/>
          </a:ln>
        </p:spPr>
      </p:cxnSp>
      <p:sp>
        <p:nvSpPr>
          <p:cNvPr id="145" name="Google Shape;145;p23"/>
          <p:cNvSpPr txBox="1"/>
          <p:nvPr/>
        </p:nvSpPr>
        <p:spPr>
          <a:xfrm>
            <a:off x="952418" y="438150"/>
            <a:ext cx="6666494" cy="2843855"/>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en-US" sz="4400" b="1" i="0" strike="noStrike" cap="none" dirty="0">
                <a:solidFill>
                  <a:srgbClr val="FFFDFC"/>
                </a:solidFill>
                <a:effectLst>
                  <a:outerShdw blurRad="38100" dist="38100" dir="2700000" algn="tl">
                    <a:srgbClr val="000000">
                      <a:alpha val="43137"/>
                    </a:srgbClr>
                  </a:outerShdw>
                </a:effectLst>
                <a:latin typeface="Raleway Light"/>
                <a:ea typeface="Raleway Light"/>
                <a:cs typeface="Raleway Light"/>
                <a:sym typeface="Raleway Light"/>
              </a:rPr>
              <a:t>Role of Remote Sensing and GIS in Precision Agriculture</a:t>
            </a:r>
            <a:endParaRPr lang="en-IN" sz="4400" b="1" dirty="0">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C5E982E0-59A0-0CBE-6203-A080156FEA43}"/>
              </a:ext>
            </a:extLst>
          </p:cNvPr>
          <p:cNvSpPr txBox="1"/>
          <p:nvPr/>
        </p:nvSpPr>
        <p:spPr>
          <a:xfrm>
            <a:off x="2302525" y="4550511"/>
            <a:ext cx="226947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-Omkar Dhumal</a:t>
            </a:r>
            <a:r>
              <a:rPr lang="en-US" dirty="0"/>
              <a:t>.</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9F53"/>
        </a:solidFill>
        <a:effectLst/>
      </p:bgPr>
    </p:bg>
    <p:spTree>
      <p:nvGrpSpPr>
        <p:cNvPr id="1" name="Shape 150"/>
        <p:cNvGrpSpPr/>
        <p:nvPr/>
      </p:nvGrpSpPr>
      <p:grpSpPr>
        <a:xfrm>
          <a:off x="0" y="0"/>
          <a:ext cx="0" cy="0"/>
          <a:chOff x="0" y="0"/>
          <a:chExt cx="0" cy="0"/>
        </a:xfrm>
      </p:grpSpPr>
      <p:pic>
        <p:nvPicPr>
          <p:cNvPr id="151" name="Google Shape;151;p24"/>
          <p:cNvPicPr preferRelativeResize="0"/>
          <p:nvPr/>
        </p:nvPicPr>
        <p:blipFill>
          <a:blip r:embed="rId3">
            <a:alphaModFix/>
          </a:blip>
          <a:stretch>
            <a:fillRect/>
          </a:stretch>
        </p:blipFill>
        <p:spPr>
          <a:xfrm>
            <a:off x="3448" y="0"/>
            <a:ext cx="9140552" cy="6092200"/>
          </a:xfrm>
          <a:prstGeom prst="rect">
            <a:avLst/>
          </a:prstGeom>
          <a:noFill/>
          <a:ln>
            <a:noFill/>
          </a:ln>
        </p:spPr>
      </p:pic>
      <p:cxnSp>
        <p:nvCxnSpPr>
          <p:cNvPr id="153" name="Google Shape;153;p24"/>
          <p:cNvCxnSpPr/>
          <p:nvPr/>
        </p:nvCxnSpPr>
        <p:spPr>
          <a:xfrm>
            <a:off x="514350" y="514350"/>
            <a:ext cx="15777" cy="2757608"/>
          </a:xfrm>
          <a:prstGeom prst="straightConnector1">
            <a:avLst/>
          </a:prstGeom>
          <a:noFill/>
          <a:ln w="19050" cap="flat" cmpd="sng">
            <a:solidFill>
              <a:srgbClr val="FFFDFC"/>
            </a:solidFill>
            <a:prstDash val="solid"/>
            <a:round/>
            <a:headEnd type="none" w="sm" len="sm"/>
            <a:tailEnd type="none" w="sm" len="sm"/>
          </a:ln>
        </p:spPr>
      </p:cxnSp>
      <p:sp>
        <p:nvSpPr>
          <p:cNvPr id="161" name="Google Shape;161;p24"/>
          <p:cNvSpPr/>
          <p:nvPr/>
        </p:nvSpPr>
        <p:spPr>
          <a:xfrm>
            <a:off x="31706" y="0"/>
            <a:ext cx="977793" cy="961793"/>
          </a:xfrm>
          <a:custGeom>
            <a:avLst/>
            <a:gdLst/>
            <a:ahLst/>
            <a:cxnLst/>
            <a:rect l="l" t="t" r="r" b="b"/>
            <a:pathLst>
              <a:path w="1955586" h="1923586" extrusionOk="0">
                <a:moveTo>
                  <a:pt x="0" y="0"/>
                </a:moveTo>
                <a:lnTo>
                  <a:pt x="1955587" y="0"/>
                </a:lnTo>
                <a:lnTo>
                  <a:pt x="1955587" y="1923586"/>
                </a:lnTo>
                <a:lnTo>
                  <a:pt x="0" y="1923586"/>
                </a:lnTo>
                <a:lnTo>
                  <a:pt x="0" y="0"/>
                </a:lnTo>
                <a:close/>
              </a:path>
            </a:pathLst>
          </a:custGeom>
          <a:blipFill rotWithShape="1">
            <a:blip r:embed="rId4">
              <a:alphaModFix/>
            </a:blip>
            <a:stretch>
              <a:fillRect/>
            </a:stretch>
          </a:blipFill>
          <a:ln>
            <a:noFill/>
          </a:ln>
        </p:spPr>
      </p:sp>
      <p:sp>
        <p:nvSpPr>
          <p:cNvPr id="3" name="TextBox 2">
            <a:extLst>
              <a:ext uri="{FF2B5EF4-FFF2-40B4-BE49-F238E27FC236}">
                <a16:creationId xmlns:a16="http://schemas.microsoft.com/office/drawing/2014/main" id="{4E88A7B8-6266-493C-7C35-CE9F1230DDAE}"/>
              </a:ext>
            </a:extLst>
          </p:cNvPr>
          <p:cNvSpPr txBox="1"/>
          <p:nvPr/>
        </p:nvSpPr>
        <p:spPr>
          <a:xfrm>
            <a:off x="1157792" y="123994"/>
            <a:ext cx="7033789" cy="3293209"/>
          </a:xfrm>
          <a:prstGeom prst="rect">
            <a:avLst/>
          </a:prstGeom>
          <a:noFill/>
        </p:spPr>
        <p:txBody>
          <a:bodyPr wrap="square">
            <a:spAutoFit/>
          </a:bodyPr>
          <a:lstStyle/>
          <a:p>
            <a:r>
              <a:rPr lang="en-US" sz="3200" dirty="0">
                <a:solidFill>
                  <a:schemeClr val="bg1"/>
                </a:solidFill>
                <a:latin typeface="Times New Roman" panose="02020603050405020304" pitchFamily="18" charset="0"/>
                <a:cs typeface="Times New Roman" panose="02020603050405020304" pitchFamily="18" charset="0"/>
              </a:rPr>
              <a:t>Introduction to Precision Agriculture</a:t>
            </a:r>
          </a:p>
          <a:p>
            <a:endParaRPr lang="en-US" sz="32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Precision agriculture refers to the use of advanced technologies and data-driven approaches to optimize agricultural practices. It involves the precise management of resources such as water, fertilizers, and pesticides to maximize crop yields while minimizing environmental impact.</a:t>
            </a:r>
            <a:endParaRPr lang="en-IN"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1F1E"/>
        </a:solidFill>
        <a:effectLst/>
      </p:bgPr>
    </p:bg>
    <p:spTree>
      <p:nvGrpSpPr>
        <p:cNvPr id="1" name="Shape 183"/>
        <p:cNvGrpSpPr/>
        <p:nvPr/>
      </p:nvGrpSpPr>
      <p:grpSpPr>
        <a:xfrm>
          <a:off x="0" y="0"/>
          <a:ext cx="0" cy="0"/>
          <a:chOff x="0" y="0"/>
          <a:chExt cx="0" cy="0"/>
        </a:xfrm>
      </p:grpSpPr>
      <p:pic>
        <p:nvPicPr>
          <p:cNvPr id="185" name="Google Shape;185;p26"/>
          <p:cNvPicPr preferRelativeResize="0"/>
          <p:nvPr/>
        </p:nvPicPr>
        <p:blipFill>
          <a:blip r:embed="rId3">
            <a:alphaModFix/>
          </a:blip>
          <a:stretch>
            <a:fillRect/>
          </a:stretch>
        </p:blipFill>
        <p:spPr>
          <a:xfrm>
            <a:off x="7319941" y="2390836"/>
            <a:ext cx="1887420" cy="2615750"/>
          </a:xfrm>
          <a:prstGeom prst="rect">
            <a:avLst/>
          </a:prstGeom>
          <a:noFill/>
          <a:ln>
            <a:noFill/>
          </a:ln>
        </p:spPr>
      </p:pic>
      <p:pic>
        <p:nvPicPr>
          <p:cNvPr id="186" name="Google Shape;186;p26"/>
          <p:cNvPicPr preferRelativeResize="0"/>
          <p:nvPr/>
        </p:nvPicPr>
        <p:blipFill>
          <a:blip r:embed="rId4">
            <a:alphaModFix/>
          </a:blip>
          <a:stretch>
            <a:fillRect/>
          </a:stretch>
        </p:blipFill>
        <p:spPr>
          <a:xfrm>
            <a:off x="0" y="2515402"/>
            <a:ext cx="1843175" cy="2615757"/>
          </a:xfrm>
          <a:prstGeom prst="rect">
            <a:avLst/>
          </a:prstGeom>
          <a:noFill/>
          <a:ln>
            <a:noFill/>
          </a:ln>
        </p:spPr>
      </p:pic>
      <p:cxnSp>
        <p:nvCxnSpPr>
          <p:cNvPr id="191" name="Google Shape;191;p26"/>
          <p:cNvCxnSpPr/>
          <p:nvPr/>
        </p:nvCxnSpPr>
        <p:spPr>
          <a:xfrm>
            <a:off x="514350" y="514350"/>
            <a:ext cx="15777" cy="2757608"/>
          </a:xfrm>
          <a:prstGeom prst="straightConnector1">
            <a:avLst/>
          </a:prstGeom>
          <a:noFill/>
          <a:ln w="19050" cap="flat" cmpd="sng">
            <a:solidFill>
              <a:srgbClr val="FFFDFC"/>
            </a:solidFill>
            <a:prstDash val="solid"/>
            <a:round/>
            <a:headEnd type="none" w="sm" len="sm"/>
            <a:tailEnd type="none" w="sm" len="sm"/>
          </a:ln>
        </p:spPr>
      </p:cxnSp>
      <p:sp>
        <p:nvSpPr>
          <p:cNvPr id="4" name="TextBox 3">
            <a:extLst>
              <a:ext uri="{FF2B5EF4-FFF2-40B4-BE49-F238E27FC236}">
                <a16:creationId xmlns:a16="http://schemas.microsoft.com/office/drawing/2014/main" id="{52D63EF7-8C74-D027-087D-706C6020C4A3}"/>
              </a:ext>
            </a:extLst>
          </p:cNvPr>
          <p:cNvSpPr txBox="1"/>
          <p:nvPr/>
        </p:nvSpPr>
        <p:spPr>
          <a:xfrm>
            <a:off x="1314449" y="555813"/>
            <a:ext cx="6116151" cy="3877985"/>
          </a:xfrm>
          <a:prstGeom prst="rect">
            <a:avLst/>
          </a:prstGeom>
          <a:noFill/>
        </p:spPr>
        <p:txBody>
          <a:bodyPr wrap="square">
            <a:spAutoFit/>
          </a:bodyPr>
          <a:lstStyle/>
          <a:p>
            <a:pPr algn="l"/>
            <a:r>
              <a:rPr lang="en-US" sz="1800" b="0" i="0" dirty="0">
                <a:solidFill>
                  <a:srgbClr val="ECECEC"/>
                </a:solidFill>
                <a:effectLst/>
                <a:highlight>
                  <a:srgbClr val="212121"/>
                </a:highlight>
                <a:latin typeface="Times New Roman" panose="02020603050405020304" pitchFamily="18" charset="0"/>
                <a:cs typeface="Times New Roman" panose="02020603050405020304" pitchFamily="18" charset="0"/>
              </a:rPr>
              <a:t>Soil Moisture Sensor:</a:t>
            </a:r>
          </a:p>
          <a:p>
            <a:pPr algn="l"/>
            <a:r>
              <a:rPr lang="en-US" sz="1600" b="0" i="0" dirty="0">
                <a:solidFill>
                  <a:srgbClr val="ECECEC"/>
                </a:solidFill>
                <a:effectLst/>
                <a:highlight>
                  <a:srgbClr val="212121"/>
                </a:highlight>
                <a:latin typeface="Times New Roman" panose="02020603050405020304" pitchFamily="18" charset="0"/>
                <a:cs typeface="Times New Roman" panose="02020603050405020304" pitchFamily="18" charset="0"/>
              </a:rPr>
              <a:t>This sensor measures the moisture content in the soil, providing crucial data for irrigation scheduling. It helps determine when and how much water is needed by the crops, optimizing water use efficiency.</a:t>
            </a:r>
          </a:p>
          <a:p>
            <a:pPr algn="l"/>
            <a:endParaRPr lang="en-US" sz="1600" b="0" i="0" dirty="0">
              <a:solidFill>
                <a:srgbClr val="ECECEC"/>
              </a:solidFill>
              <a:effectLst/>
              <a:highlight>
                <a:srgbClr val="212121"/>
              </a:highlight>
              <a:latin typeface="Times New Roman" panose="02020603050405020304" pitchFamily="18" charset="0"/>
              <a:cs typeface="Times New Roman" panose="02020603050405020304" pitchFamily="18" charset="0"/>
            </a:endParaRPr>
          </a:p>
          <a:p>
            <a:pPr algn="l"/>
            <a:r>
              <a:rPr lang="en-US" sz="1800" b="0" i="0" dirty="0">
                <a:solidFill>
                  <a:srgbClr val="ECECEC"/>
                </a:solidFill>
                <a:effectLst/>
                <a:highlight>
                  <a:srgbClr val="212121"/>
                </a:highlight>
                <a:latin typeface="Times New Roman" panose="02020603050405020304" pitchFamily="18" charset="0"/>
                <a:cs typeface="Times New Roman" panose="02020603050405020304" pitchFamily="18" charset="0"/>
              </a:rPr>
              <a:t>Light Sensor: </a:t>
            </a:r>
          </a:p>
          <a:p>
            <a:pPr algn="l"/>
            <a:r>
              <a:rPr lang="en-US" sz="1600" b="0" i="0" dirty="0">
                <a:solidFill>
                  <a:srgbClr val="ECECEC"/>
                </a:solidFill>
                <a:effectLst/>
                <a:highlight>
                  <a:srgbClr val="212121"/>
                </a:highlight>
                <a:latin typeface="Times New Roman" panose="02020603050405020304" pitchFamily="18" charset="0"/>
                <a:cs typeface="Times New Roman" panose="02020603050405020304" pitchFamily="18" charset="0"/>
              </a:rPr>
              <a:t>The light sensor detects the intensity of sunlight, which is essential for crop growth. By monitoring light levels, the system can assess the need for irrigation based on environmental conditions and crop requirements.</a:t>
            </a:r>
          </a:p>
          <a:p>
            <a:pPr algn="l"/>
            <a:endParaRPr lang="en-US" sz="1600" b="0" i="0" dirty="0">
              <a:solidFill>
                <a:srgbClr val="ECECEC"/>
              </a:solidFill>
              <a:effectLst/>
              <a:highlight>
                <a:srgbClr val="212121"/>
              </a:highlight>
              <a:latin typeface="Times New Roman" panose="02020603050405020304" pitchFamily="18" charset="0"/>
              <a:cs typeface="Times New Roman" panose="02020603050405020304" pitchFamily="18" charset="0"/>
            </a:endParaRPr>
          </a:p>
          <a:p>
            <a:pPr algn="l"/>
            <a:r>
              <a:rPr lang="en-US" sz="1800" b="0" i="0" dirty="0">
                <a:solidFill>
                  <a:srgbClr val="ECECEC"/>
                </a:solidFill>
                <a:effectLst/>
                <a:highlight>
                  <a:srgbClr val="212121"/>
                </a:highlight>
                <a:latin typeface="Times New Roman" panose="02020603050405020304" pitchFamily="18" charset="0"/>
                <a:cs typeface="Times New Roman" panose="02020603050405020304" pitchFamily="18" charset="0"/>
              </a:rPr>
              <a:t>Irrigation Pump and System:</a:t>
            </a:r>
          </a:p>
          <a:p>
            <a:pPr algn="l"/>
            <a:r>
              <a:rPr lang="en-US" sz="1600" b="0" i="0" dirty="0">
                <a:solidFill>
                  <a:srgbClr val="ECECEC"/>
                </a:solidFill>
                <a:effectLst/>
                <a:highlight>
                  <a:srgbClr val="212121"/>
                </a:highlight>
                <a:latin typeface="Times New Roman" panose="02020603050405020304" pitchFamily="18" charset="0"/>
                <a:cs typeface="Times New Roman" panose="02020603050405020304" pitchFamily="18" charset="0"/>
              </a:rPr>
              <a:t> The irrigation pump and system are responsible for delivering water to the crops. In the physical model, the pump activation is controlled based on specific conditions related to soil moisture and sunlight, ensuring efficient water management.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9F53"/>
        </a:solidFill>
        <a:effectLst/>
      </p:bgPr>
    </p:bg>
    <p:spTree>
      <p:nvGrpSpPr>
        <p:cNvPr id="1" name="Shape 195"/>
        <p:cNvGrpSpPr/>
        <p:nvPr/>
      </p:nvGrpSpPr>
      <p:grpSpPr>
        <a:xfrm>
          <a:off x="0" y="0"/>
          <a:ext cx="0" cy="0"/>
          <a:chOff x="0" y="0"/>
          <a:chExt cx="0" cy="0"/>
        </a:xfrm>
      </p:grpSpPr>
      <p:pic>
        <p:nvPicPr>
          <p:cNvPr id="196" name="Google Shape;196;p27"/>
          <p:cNvPicPr preferRelativeResize="0"/>
          <p:nvPr/>
        </p:nvPicPr>
        <p:blipFill>
          <a:blip r:embed="rId3">
            <a:alphaModFix/>
          </a:blip>
          <a:stretch>
            <a:fillRect/>
          </a:stretch>
        </p:blipFill>
        <p:spPr>
          <a:xfrm>
            <a:off x="3843451" y="-596299"/>
            <a:ext cx="5363425" cy="4979650"/>
          </a:xfrm>
          <a:prstGeom prst="rect">
            <a:avLst/>
          </a:prstGeom>
          <a:noFill/>
          <a:ln>
            <a:noFill/>
          </a:ln>
        </p:spPr>
      </p:pic>
      <p:cxnSp>
        <p:nvCxnSpPr>
          <p:cNvPr id="198" name="Google Shape;198;p27"/>
          <p:cNvCxnSpPr/>
          <p:nvPr/>
        </p:nvCxnSpPr>
        <p:spPr>
          <a:xfrm>
            <a:off x="514350" y="514350"/>
            <a:ext cx="15777" cy="2757608"/>
          </a:xfrm>
          <a:prstGeom prst="straightConnector1">
            <a:avLst/>
          </a:prstGeom>
          <a:noFill/>
          <a:ln w="19050" cap="flat" cmpd="sng">
            <a:solidFill>
              <a:srgbClr val="FFFDFC"/>
            </a:solidFill>
            <a:prstDash val="solid"/>
            <a:round/>
            <a:headEnd type="none" w="sm" len="sm"/>
            <a:tailEnd type="none" w="sm" len="sm"/>
          </a:ln>
        </p:spPr>
      </p:cxnSp>
      <p:pic>
        <p:nvPicPr>
          <p:cNvPr id="199" name="Google Shape;199;p27"/>
          <p:cNvPicPr preferRelativeResize="0"/>
          <p:nvPr/>
        </p:nvPicPr>
        <p:blipFill>
          <a:blip r:embed="rId4">
            <a:alphaModFix/>
          </a:blip>
          <a:stretch>
            <a:fillRect/>
          </a:stretch>
        </p:blipFill>
        <p:spPr>
          <a:xfrm>
            <a:off x="7400946" y="2947113"/>
            <a:ext cx="1390629" cy="2057400"/>
          </a:xfrm>
          <a:prstGeom prst="rect">
            <a:avLst/>
          </a:prstGeom>
          <a:noFill/>
          <a:ln>
            <a:noFill/>
          </a:ln>
        </p:spPr>
      </p:pic>
      <p:sp>
        <p:nvSpPr>
          <p:cNvPr id="2" name="TextBox 1">
            <a:extLst>
              <a:ext uri="{FF2B5EF4-FFF2-40B4-BE49-F238E27FC236}">
                <a16:creationId xmlns:a16="http://schemas.microsoft.com/office/drawing/2014/main" id="{B04E39D8-8D3F-8E3B-1F7E-84C774167F31}"/>
              </a:ext>
            </a:extLst>
          </p:cNvPr>
          <p:cNvSpPr txBox="1"/>
          <p:nvPr/>
        </p:nvSpPr>
        <p:spPr>
          <a:xfrm>
            <a:off x="612322" y="1265465"/>
            <a:ext cx="5233858" cy="304698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Working Principle</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Explanation of the four conditions for pump activation:</a:t>
            </a:r>
          </a:p>
          <a:p>
            <a:endParaRPr lang="en-US" sz="16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Sunlight + Dry field = No pump activation</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Sunlight + Moist soil = No pump activation</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Night + Moist soil = No pump activation</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Night + Dry field = Pump activation</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9F53"/>
        </a:solidFill>
        <a:effectLst/>
      </p:bgPr>
    </p:bg>
    <p:spTree>
      <p:nvGrpSpPr>
        <p:cNvPr id="1" name="Shape 205"/>
        <p:cNvGrpSpPr/>
        <p:nvPr/>
      </p:nvGrpSpPr>
      <p:grpSpPr>
        <a:xfrm>
          <a:off x="0" y="0"/>
          <a:ext cx="0" cy="0"/>
          <a:chOff x="0" y="0"/>
          <a:chExt cx="0" cy="0"/>
        </a:xfrm>
      </p:grpSpPr>
      <p:pic>
        <p:nvPicPr>
          <p:cNvPr id="3" name="Picture 2">
            <a:extLst>
              <a:ext uri="{FF2B5EF4-FFF2-40B4-BE49-F238E27FC236}">
                <a16:creationId xmlns:a16="http://schemas.microsoft.com/office/drawing/2014/main" id="{819059DC-C011-1836-C1E4-A2F376CB5446}"/>
              </a:ext>
            </a:extLst>
          </p:cNvPr>
          <p:cNvPicPr>
            <a:picLocks noChangeAspect="1"/>
          </p:cNvPicPr>
          <p:nvPr/>
        </p:nvPicPr>
        <p:blipFill>
          <a:blip r:embed="rId3"/>
          <a:stretch>
            <a:fillRect/>
          </a:stretch>
        </p:blipFill>
        <p:spPr>
          <a:xfrm>
            <a:off x="1143000" y="0"/>
            <a:ext cx="685800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9F53"/>
        </a:solidFill>
        <a:effectLst/>
      </p:bgPr>
    </p:bg>
    <p:spTree>
      <p:nvGrpSpPr>
        <p:cNvPr id="1" name="Shape 218"/>
        <p:cNvGrpSpPr/>
        <p:nvPr/>
      </p:nvGrpSpPr>
      <p:grpSpPr>
        <a:xfrm>
          <a:off x="0" y="0"/>
          <a:ext cx="0" cy="0"/>
          <a:chOff x="0" y="0"/>
          <a:chExt cx="0" cy="0"/>
        </a:xfrm>
      </p:grpSpPr>
      <p:pic>
        <p:nvPicPr>
          <p:cNvPr id="219" name="Google Shape;219;p29"/>
          <p:cNvPicPr preferRelativeResize="0"/>
          <p:nvPr/>
        </p:nvPicPr>
        <p:blipFill>
          <a:blip r:embed="rId3">
            <a:alphaModFix/>
          </a:blip>
          <a:stretch>
            <a:fillRect/>
          </a:stretch>
        </p:blipFill>
        <p:spPr>
          <a:xfrm>
            <a:off x="-916325" y="-66675"/>
            <a:ext cx="6176051" cy="5274158"/>
          </a:xfrm>
          <a:prstGeom prst="rect">
            <a:avLst/>
          </a:prstGeom>
          <a:noFill/>
          <a:ln>
            <a:noFill/>
          </a:ln>
        </p:spPr>
      </p:pic>
      <p:pic>
        <p:nvPicPr>
          <p:cNvPr id="220" name="Google Shape;220;p29"/>
          <p:cNvPicPr preferRelativeResize="0"/>
          <p:nvPr/>
        </p:nvPicPr>
        <p:blipFill>
          <a:blip r:embed="rId4">
            <a:alphaModFix/>
          </a:blip>
          <a:stretch>
            <a:fillRect/>
          </a:stretch>
        </p:blipFill>
        <p:spPr>
          <a:xfrm>
            <a:off x="7621500" y="3602521"/>
            <a:ext cx="1856800" cy="2053254"/>
          </a:xfrm>
          <a:prstGeom prst="rect">
            <a:avLst/>
          </a:prstGeom>
          <a:noFill/>
          <a:ln>
            <a:noFill/>
          </a:ln>
        </p:spPr>
      </p:pic>
      <p:pic>
        <p:nvPicPr>
          <p:cNvPr id="221" name="Google Shape;221;p29"/>
          <p:cNvPicPr preferRelativeResize="0"/>
          <p:nvPr/>
        </p:nvPicPr>
        <p:blipFill>
          <a:blip r:embed="rId4">
            <a:alphaModFix/>
          </a:blip>
          <a:stretch>
            <a:fillRect/>
          </a:stretch>
        </p:blipFill>
        <p:spPr>
          <a:xfrm>
            <a:off x="7621500" y="-824929"/>
            <a:ext cx="1856800" cy="2053254"/>
          </a:xfrm>
          <a:prstGeom prst="rect">
            <a:avLst/>
          </a:prstGeom>
          <a:noFill/>
          <a:ln>
            <a:noFill/>
          </a:ln>
        </p:spPr>
      </p:pic>
      <p:cxnSp>
        <p:nvCxnSpPr>
          <p:cNvPr id="226" name="Google Shape;226;p29"/>
          <p:cNvCxnSpPr/>
          <p:nvPr/>
        </p:nvCxnSpPr>
        <p:spPr>
          <a:xfrm>
            <a:off x="514350" y="514350"/>
            <a:ext cx="15777" cy="2757608"/>
          </a:xfrm>
          <a:prstGeom prst="straightConnector1">
            <a:avLst/>
          </a:prstGeom>
          <a:noFill/>
          <a:ln w="19050" cap="flat" cmpd="sng">
            <a:solidFill>
              <a:srgbClr val="FFFDFC"/>
            </a:solidFill>
            <a:prstDash val="solid"/>
            <a:round/>
            <a:headEnd type="none" w="sm" len="sm"/>
            <a:tailEnd type="none" w="sm" len="sm"/>
          </a:ln>
        </p:spPr>
      </p:cxnSp>
      <p:pic>
        <p:nvPicPr>
          <p:cNvPr id="3" name="Picture 2">
            <a:extLst>
              <a:ext uri="{FF2B5EF4-FFF2-40B4-BE49-F238E27FC236}">
                <a16:creationId xmlns:a16="http://schemas.microsoft.com/office/drawing/2014/main" id="{426F2F10-2020-F989-D91E-E5C0E60CA1CE}"/>
              </a:ext>
            </a:extLst>
          </p:cNvPr>
          <p:cNvPicPr>
            <a:picLocks noChangeAspect="1"/>
          </p:cNvPicPr>
          <p:nvPr/>
        </p:nvPicPr>
        <p:blipFill>
          <a:blip r:embed="rId5"/>
          <a:stretch>
            <a:fillRect/>
          </a:stretch>
        </p:blipFill>
        <p:spPr>
          <a:xfrm rot="5400000">
            <a:off x="1389062" y="-915502"/>
            <a:ext cx="5248273" cy="69976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1F1E"/>
        </a:solidFill>
        <a:effectLst/>
      </p:bgPr>
    </p:bg>
    <p:spTree>
      <p:nvGrpSpPr>
        <p:cNvPr id="1" name="Shape 230"/>
        <p:cNvGrpSpPr/>
        <p:nvPr/>
      </p:nvGrpSpPr>
      <p:grpSpPr>
        <a:xfrm>
          <a:off x="0" y="0"/>
          <a:ext cx="0" cy="0"/>
          <a:chOff x="0" y="0"/>
          <a:chExt cx="0" cy="0"/>
        </a:xfrm>
      </p:grpSpPr>
      <p:pic>
        <p:nvPicPr>
          <p:cNvPr id="231" name="Google Shape;231;p30"/>
          <p:cNvPicPr preferRelativeResize="0"/>
          <p:nvPr/>
        </p:nvPicPr>
        <p:blipFill>
          <a:blip r:embed="rId3">
            <a:alphaModFix/>
          </a:blip>
          <a:stretch>
            <a:fillRect/>
          </a:stretch>
        </p:blipFill>
        <p:spPr>
          <a:xfrm>
            <a:off x="5545411" y="-3305800"/>
            <a:ext cx="6045314" cy="5877549"/>
          </a:xfrm>
          <a:prstGeom prst="rect">
            <a:avLst/>
          </a:prstGeom>
          <a:noFill/>
          <a:ln>
            <a:noFill/>
          </a:ln>
        </p:spPr>
      </p:pic>
      <p:pic>
        <p:nvPicPr>
          <p:cNvPr id="232" name="Google Shape;232;p30"/>
          <p:cNvPicPr preferRelativeResize="0"/>
          <p:nvPr/>
        </p:nvPicPr>
        <p:blipFill>
          <a:blip r:embed="rId4">
            <a:alphaModFix/>
          </a:blip>
          <a:stretch>
            <a:fillRect/>
          </a:stretch>
        </p:blipFill>
        <p:spPr>
          <a:xfrm rot="20162829">
            <a:off x="0" y="2571749"/>
            <a:ext cx="1869125" cy="2633198"/>
          </a:xfrm>
          <a:prstGeom prst="rect">
            <a:avLst/>
          </a:prstGeom>
          <a:noFill/>
          <a:ln>
            <a:noFill/>
          </a:ln>
        </p:spPr>
      </p:pic>
      <p:pic>
        <p:nvPicPr>
          <p:cNvPr id="234" name="Google Shape;234;p30"/>
          <p:cNvPicPr preferRelativeResize="0"/>
          <p:nvPr/>
        </p:nvPicPr>
        <p:blipFill>
          <a:blip r:embed="rId5">
            <a:alphaModFix/>
          </a:blip>
          <a:stretch>
            <a:fillRect/>
          </a:stretch>
        </p:blipFill>
        <p:spPr>
          <a:xfrm>
            <a:off x="2989575" y="2998050"/>
            <a:ext cx="1512085" cy="1678050"/>
          </a:xfrm>
          <a:prstGeom prst="rect">
            <a:avLst/>
          </a:prstGeom>
          <a:noFill/>
          <a:ln>
            <a:noFill/>
          </a:ln>
        </p:spPr>
      </p:pic>
      <p:cxnSp>
        <p:nvCxnSpPr>
          <p:cNvPr id="239" name="Google Shape;239;p30"/>
          <p:cNvCxnSpPr/>
          <p:nvPr/>
        </p:nvCxnSpPr>
        <p:spPr>
          <a:xfrm>
            <a:off x="514350" y="514350"/>
            <a:ext cx="15777" cy="2757608"/>
          </a:xfrm>
          <a:prstGeom prst="straightConnector1">
            <a:avLst/>
          </a:prstGeom>
          <a:noFill/>
          <a:ln w="19050" cap="flat" cmpd="sng">
            <a:solidFill>
              <a:srgbClr val="FFFDFC"/>
            </a:solidFill>
            <a:prstDash val="solid"/>
            <a:round/>
            <a:headEnd type="none" w="sm" len="sm"/>
            <a:tailEnd type="none" w="sm" len="sm"/>
          </a:ln>
        </p:spPr>
      </p:cxnSp>
      <p:pic>
        <p:nvPicPr>
          <p:cNvPr id="240" name="Google Shape;240;p30"/>
          <p:cNvPicPr preferRelativeResize="0"/>
          <p:nvPr/>
        </p:nvPicPr>
        <p:blipFill>
          <a:blip r:embed="rId6">
            <a:alphaModFix/>
          </a:blip>
          <a:stretch>
            <a:fillRect/>
          </a:stretch>
        </p:blipFill>
        <p:spPr>
          <a:xfrm>
            <a:off x="867378" y="1311178"/>
            <a:ext cx="679475" cy="980175"/>
          </a:xfrm>
          <a:prstGeom prst="rect">
            <a:avLst/>
          </a:prstGeom>
          <a:noFill/>
          <a:ln>
            <a:noFill/>
          </a:ln>
        </p:spPr>
      </p:pic>
      <p:pic>
        <p:nvPicPr>
          <p:cNvPr id="3" name="Picture 2">
            <a:extLst>
              <a:ext uri="{FF2B5EF4-FFF2-40B4-BE49-F238E27FC236}">
                <a16:creationId xmlns:a16="http://schemas.microsoft.com/office/drawing/2014/main" id="{DC4720BA-0C8E-C807-D6A6-094CDE5EE27E}"/>
              </a:ext>
            </a:extLst>
          </p:cNvPr>
          <p:cNvPicPr>
            <a:picLocks noChangeAspect="1"/>
          </p:cNvPicPr>
          <p:nvPr/>
        </p:nvPicPr>
        <p:blipFill>
          <a:blip r:embed="rId7"/>
          <a:stretch>
            <a:fillRect/>
          </a:stretch>
        </p:blipFill>
        <p:spPr>
          <a:xfrm rot="10800000">
            <a:off x="1143000" y="0"/>
            <a:ext cx="6858000"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9F53"/>
        </a:solidFill>
        <a:effectLst/>
      </p:bgPr>
    </p:bg>
    <p:spTree>
      <p:nvGrpSpPr>
        <p:cNvPr id="1" name="Shape 282"/>
        <p:cNvGrpSpPr/>
        <p:nvPr/>
      </p:nvGrpSpPr>
      <p:grpSpPr>
        <a:xfrm>
          <a:off x="0" y="0"/>
          <a:ext cx="0" cy="0"/>
          <a:chOff x="0" y="0"/>
          <a:chExt cx="0" cy="0"/>
        </a:xfrm>
      </p:grpSpPr>
      <p:sp>
        <p:nvSpPr>
          <p:cNvPr id="283" name="Google Shape;283;p33"/>
          <p:cNvSpPr/>
          <p:nvPr/>
        </p:nvSpPr>
        <p:spPr>
          <a:xfrm>
            <a:off x="1403070" y="1891087"/>
            <a:ext cx="3585025" cy="2738063"/>
          </a:xfrm>
          <a:custGeom>
            <a:avLst/>
            <a:gdLst/>
            <a:ahLst/>
            <a:cxnLst/>
            <a:rect l="l" t="t" r="r" b="b"/>
            <a:pathLst>
              <a:path w="7170050" h="5476126" extrusionOk="0">
                <a:moveTo>
                  <a:pt x="0" y="0"/>
                </a:moveTo>
                <a:lnTo>
                  <a:pt x="7170050" y="0"/>
                </a:lnTo>
                <a:lnTo>
                  <a:pt x="7170050" y="5476126"/>
                </a:lnTo>
                <a:lnTo>
                  <a:pt x="0" y="5476126"/>
                </a:lnTo>
                <a:lnTo>
                  <a:pt x="0" y="0"/>
                </a:lnTo>
                <a:close/>
              </a:path>
            </a:pathLst>
          </a:custGeom>
          <a:blipFill rotWithShape="1">
            <a:blip r:embed="rId3">
              <a:alphaModFix/>
            </a:blip>
            <a:stretch>
              <a:fillRect/>
            </a:stretch>
          </a:blipFill>
          <a:ln>
            <a:noFill/>
          </a:ln>
        </p:spPr>
      </p:sp>
      <p:pic>
        <p:nvPicPr>
          <p:cNvPr id="284" name="Google Shape;284;p33"/>
          <p:cNvPicPr preferRelativeResize="0"/>
          <p:nvPr/>
        </p:nvPicPr>
        <p:blipFill>
          <a:blip r:embed="rId4">
            <a:alphaModFix/>
          </a:blip>
          <a:stretch>
            <a:fillRect/>
          </a:stretch>
        </p:blipFill>
        <p:spPr>
          <a:xfrm>
            <a:off x="1486688" y="1975250"/>
            <a:ext cx="3413026" cy="1814795"/>
          </a:xfrm>
          <a:prstGeom prst="rect">
            <a:avLst/>
          </a:prstGeom>
          <a:noFill/>
          <a:ln>
            <a:noFill/>
          </a:ln>
        </p:spPr>
      </p:pic>
      <p:pic>
        <p:nvPicPr>
          <p:cNvPr id="285" name="Google Shape;285;p33"/>
          <p:cNvPicPr preferRelativeResize="0"/>
          <p:nvPr/>
        </p:nvPicPr>
        <p:blipFill>
          <a:blip r:embed="rId5">
            <a:alphaModFix/>
          </a:blip>
          <a:stretch>
            <a:fillRect/>
          </a:stretch>
        </p:blipFill>
        <p:spPr>
          <a:xfrm>
            <a:off x="3859112" y="-283679"/>
            <a:ext cx="1856800" cy="2053254"/>
          </a:xfrm>
          <a:prstGeom prst="rect">
            <a:avLst/>
          </a:prstGeom>
          <a:noFill/>
          <a:ln>
            <a:noFill/>
          </a:ln>
        </p:spPr>
      </p:pic>
      <p:sp>
        <p:nvSpPr>
          <p:cNvPr id="286" name="Google Shape;286;p33"/>
          <p:cNvSpPr txBox="1"/>
          <p:nvPr/>
        </p:nvSpPr>
        <p:spPr>
          <a:xfrm>
            <a:off x="1333445" y="497470"/>
            <a:ext cx="3724275" cy="1159434"/>
          </a:xfrm>
          <a:prstGeom prst="rect">
            <a:avLst/>
          </a:prstGeom>
          <a:noFill/>
          <a:ln>
            <a:noFill/>
          </a:ln>
        </p:spPr>
        <p:txBody>
          <a:bodyPr spcFirstLastPara="1" wrap="square" lIns="0" tIns="0" rIns="0" bIns="0" anchor="t" anchorCtr="0">
            <a:spAutoFit/>
          </a:bodyPr>
          <a:lstStyle/>
          <a:p>
            <a:pPr marL="0" marR="0" lvl="0" indent="0" algn="l" rtl="0">
              <a:lnSpc>
                <a:spcPct val="129000"/>
              </a:lnSpc>
              <a:spcBef>
                <a:spcPts val="0"/>
              </a:spcBef>
              <a:spcAft>
                <a:spcPts val="0"/>
              </a:spcAft>
              <a:buNone/>
            </a:pPr>
            <a:r>
              <a:rPr lang="en" sz="3600" b="0" i="0" u="none" strike="noStrike" cap="none">
                <a:solidFill>
                  <a:srgbClr val="FFFDFC"/>
                </a:solidFill>
                <a:latin typeface="Raleway"/>
                <a:ea typeface="Raleway"/>
                <a:cs typeface="Raleway"/>
                <a:sym typeface="Raleway"/>
              </a:rPr>
              <a:t>Market</a:t>
            </a:r>
            <a:endParaRPr sz="700"/>
          </a:p>
          <a:p>
            <a:pPr marL="0" marR="0" lvl="0" indent="0" algn="l" rtl="0">
              <a:lnSpc>
                <a:spcPct val="129000"/>
              </a:lnSpc>
              <a:spcBef>
                <a:spcPts val="0"/>
              </a:spcBef>
              <a:spcAft>
                <a:spcPts val="0"/>
              </a:spcAft>
              <a:buNone/>
            </a:pPr>
            <a:r>
              <a:rPr lang="en" sz="3600" b="0" i="0" u="none" strike="noStrike" cap="none">
                <a:solidFill>
                  <a:srgbClr val="FFFDFC"/>
                </a:solidFill>
                <a:latin typeface="Raleway Black"/>
                <a:ea typeface="Raleway Black"/>
                <a:cs typeface="Raleway Black"/>
                <a:sym typeface="Raleway Black"/>
              </a:rPr>
              <a:t>Research</a:t>
            </a:r>
            <a:endParaRPr sz="700"/>
          </a:p>
        </p:txBody>
      </p:sp>
      <p:grpSp>
        <p:nvGrpSpPr>
          <p:cNvPr id="287" name="Google Shape;287;p33"/>
          <p:cNvGrpSpPr/>
          <p:nvPr/>
        </p:nvGrpSpPr>
        <p:grpSpPr>
          <a:xfrm>
            <a:off x="5856274" y="795382"/>
            <a:ext cx="2849776" cy="463211"/>
            <a:chOff x="0" y="-47625"/>
            <a:chExt cx="7599403" cy="1235230"/>
          </a:xfrm>
        </p:grpSpPr>
        <p:sp>
          <p:nvSpPr>
            <p:cNvPr id="288" name="Google Shape;288;p33"/>
            <p:cNvSpPr txBox="1"/>
            <p:nvPr/>
          </p:nvSpPr>
          <p:spPr>
            <a:xfrm>
              <a:off x="0" y="-47625"/>
              <a:ext cx="5161003" cy="492434"/>
            </a:xfrm>
            <a:prstGeom prst="rect">
              <a:avLst/>
            </a:prstGeom>
            <a:noFill/>
            <a:ln>
              <a:noFill/>
            </a:ln>
          </p:spPr>
          <p:txBody>
            <a:bodyPr spcFirstLastPara="1" wrap="square" lIns="0" tIns="0" rIns="0" bIns="0" anchor="t" anchorCtr="0">
              <a:spAutoFit/>
            </a:bodyPr>
            <a:lstStyle/>
            <a:p>
              <a:pPr marL="0" marR="0" lvl="0" indent="0" algn="l" rtl="0">
                <a:lnSpc>
                  <a:spcPct val="140044"/>
                </a:lnSpc>
                <a:spcBef>
                  <a:spcPts val="0"/>
                </a:spcBef>
                <a:spcAft>
                  <a:spcPts val="0"/>
                </a:spcAft>
                <a:buNone/>
              </a:pPr>
              <a:r>
                <a:rPr lang="en" sz="1100" b="1" i="0" u="none" strike="noStrike" cap="none">
                  <a:solidFill>
                    <a:srgbClr val="FFFDFC"/>
                  </a:solidFill>
                  <a:latin typeface="Raleway"/>
                  <a:ea typeface="Raleway"/>
                  <a:cs typeface="Raleway"/>
                  <a:sym typeface="Raleway"/>
                </a:rPr>
                <a:t>EXAMPLE</a:t>
              </a:r>
              <a:endParaRPr sz="700"/>
            </a:p>
          </p:txBody>
        </p:sp>
        <p:sp>
          <p:nvSpPr>
            <p:cNvPr id="289" name="Google Shape;289;p33"/>
            <p:cNvSpPr txBox="1"/>
            <p:nvPr/>
          </p:nvSpPr>
          <p:spPr>
            <a:xfrm>
              <a:off x="0" y="759827"/>
              <a:ext cx="7599403" cy="427778"/>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n" sz="1000" b="0" i="0" u="none" strike="noStrike" cap="none">
                  <a:solidFill>
                    <a:srgbClr val="FFFDFC"/>
                  </a:solidFill>
                  <a:latin typeface="Raleway"/>
                  <a:ea typeface="Raleway"/>
                  <a:cs typeface="Raleway"/>
                  <a:sym typeface="Raleway"/>
                </a:rPr>
                <a:t>Elaborate on what you want to discuss. </a:t>
              </a:r>
              <a:endParaRPr sz="700"/>
            </a:p>
          </p:txBody>
        </p:sp>
      </p:grpSp>
      <p:grpSp>
        <p:nvGrpSpPr>
          <p:cNvPr id="290" name="Google Shape;290;p33"/>
          <p:cNvGrpSpPr/>
          <p:nvPr/>
        </p:nvGrpSpPr>
        <p:grpSpPr>
          <a:xfrm>
            <a:off x="5856274" y="1846099"/>
            <a:ext cx="2849776" cy="463211"/>
            <a:chOff x="0" y="-47625"/>
            <a:chExt cx="7599403" cy="1235230"/>
          </a:xfrm>
        </p:grpSpPr>
        <p:sp>
          <p:nvSpPr>
            <p:cNvPr id="291" name="Google Shape;291;p33"/>
            <p:cNvSpPr txBox="1"/>
            <p:nvPr/>
          </p:nvSpPr>
          <p:spPr>
            <a:xfrm>
              <a:off x="0" y="-47625"/>
              <a:ext cx="5161003" cy="492434"/>
            </a:xfrm>
            <a:prstGeom prst="rect">
              <a:avLst/>
            </a:prstGeom>
            <a:noFill/>
            <a:ln>
              <a:noFill/>
            </a:ln>
          </p:spPr>
          <p:txBody>
            <a:bodyPr spcFirstLastPara="1" wrap="square" lIns="0" tIns="0" rIns="0" bIns="0" anchor="t" anchorCtr="0">
              <a:spAutoFit/>
            </a:bodyPr>
            <a:lstStyle/>
            <a:p>
              <a:pPr marL="0" marR="0" lvl="0" indent="0" algn="l" rtl="0">
                <a:lnSpc>
                  <a:spcPct val="140044"/>
                </a:lnSpc>
                <a:spcBef>
                  <a:spcPts val="0"/>
                </a:spcBef>
                <a:spcAft>
                  <a:spcPts val="0"/>
                </a:spcAft>
                <a:buNone/>
              </a:pPr>
              <a:r>
                <a:rPr lang="en" sz="1100" b="1" i="0" u="none" strike="noStrike" cap="none">
                  <a:solidFill>
                    <a:srgbClr val="FFFDFC"/>
                  </a:solidFill>
                  <a:latin typeface="Raleway"/>
                  <a:ea typeface="Raleway"/>
                  <a:cs typeface="Raleway"/>
                  <a:sym typeface="Raleway"/>
                </a:rPr>
                <a:t>EXAMPLE</a:t>
              </a:r>
              <a:endParaRPr sz="700"/>
            </a:p>
          </p:txBody>
        </p:sp>
        <p:sp>
          <p:nvSpPr>
            <p:cNvPr id="292" name="Google Shape;292;p33"/>
            <p:cNvSpPr txBox="1"/>
            <p:nvPr/>
          </p:nvSpPr>
          <p:spPr>
            <a:xfrm>
              <a:off x="0" y="759827"/>
              <a:ext cx="7599403" cy="427778"/>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n" sz="1000" b="0" i="0" u="none" strike="noStrike" cap="none">
                  <a:solidFill>
                    <a:srgbClr val="FFFDFC"/>
                  </a:solidFill>
                  <a:latin typeface="Raleway"/>
                  <a:ea typeface="Raleway"/>
                  <a:cs typeface="Raleway"/>
                  <a:sym typeface="Raleway"/>
                </a:rPr>
                <a:t>Elaborate on what you want to discuss. </a:t>
              </a:r>
              <a:endParaRPr sz="700"/>
            </a:p>
          </p:txBody>
        </p:sp>
      </p:grpSp>
      <p:grpSp>
        <p:nvGrpSpPr>
          <p:cNvPr id="293" name="Google Shape;293;p33"/>
          <p:cNvGrpSpPr/>
          <p:nvPr/>
        </p:nvGrpSpPr>
        <p:grpSpPr>
          <a:xfrm>
            <a:off x="5856274" y="2896816"/>
            <a:ext cx="2849776" cy="463211"/>
            <a:chOff x="0" y="-47625"/>
            <a:chExt cx="7599403" cy="1235230"/>
          </a:xfrm>
        </p:grpSpPr>
        <p:sp>
          <p:nvSpPr>
            <p:cNvPr id="294" name="Google Shape;294;p33"/>
            <p:cNvSpPr txBox="1"/>
            <p:nvPr/>
          </p:nvSpPr>
          <p:spPr>
            <a:xfrm>
              <a:off x="0" y="-47625"/>
              <a:ext cx="5161003" cy="492434"/>
            </a:xfrm>
            <a:prstGeom prst="rect">
              <a:avLst/>
            </a:prstGeom>
            <a:noFill/>
            <a:ln>
              <a:noFill/>
            </a:ln>
          </p:spPr>
          <p:txBody>
            <a:bodyPr spcFirstLastPara="1" wrap="square" lIns="0" tIns="0" rIns="0" bIns="0" anchor="t" anchorCtr="0">
              <a:spAutoFit/>
            </a:bodyPr>
            <a:lstStyle/>
            <a:p>
              <a:pPr marL="0" marR="0" lvl="0" indent="0" algn="l" rtl="0">
                <a:lnSpc>
                  <a:spcPct val="140044"/>
                </a:lnSpc>
                <a:spcBef>
                  <a:spcPts val="0"/>
                </a:spcBef>
                <a:spcAft>
                  <a:spcPts val="0"/>
                </a:spcAft>
                <a:buNone/>
              </a:pPr>
              <a:r>
                <a:rPr lang="en" sz="1100" b="1" i="0" u="none" strike="noStrike" cap="none">
                  <a:solidFill>
                    <a:srgbClr val="FFFDFC"/>
                  </a:solidFill>
                  <a:latin typeface="Raleway"/>
                  <a:ea typeface="Raleway"/>
                  <a:cs typeface="Raleway"/>
                  <a:sym typeface="Raleway"/>
                </a:rPr>
                <a:t>EXAMPLE</a:t>
              </a:r>
              <a:endParaRPr sz="700"/>
            </a:p>
          </p:txBody>
        </p:sp>
        <p:sp>
          <p:nvSpPr>
            <p:cNvPr id="295" name="Google Shape;295;p33"/>
            <p:cNvSpPr txBox="1"/>
            <p:nvPr/>
          </p:nvSpPr>
          <p:spPr>
            <a:xfrm>
              <a:off x="0" y="759827"/>
              <a:ext cx="7599403" cy="427778"/>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n" sz="1000" b="0" i="0" u="none" strike="noStrike" cap="none">
                  <a:solidFill>
                    <a:srgbClr val="FFFDFC"/>
                  </a:solidFill>
                  <a:latin typeface="Raleway"/>
                  <a:ea typeface="Raleway"/>
                  <a:cs typeface="Raleway"/>
                  <a:sym typeface="Raleway"/>
                </a:rPr>
                <a:t>Elaborate on what you want to discuss. </a:t>
              </a:r>
              <a:endParaRPr sz="700"/>
            </a:p>
          </p:txBody>
        </p:sp>
      </p:grpSp>
      <p:grpSp>
        <p:nvGrpSpPr>
          <p:cNvPr id="296" name="Google Shape;296;p33"/>
          <p:cNvGrpSpPr/>
          <p:nvPr/>
        </p:nvGrpSpPr>
        <p:grpSpPr>
          <a:xfrm>
            <a:off x="5856274" y="3947533"/>
            <a:ext cx="2849776" cy="463211"/>
            <a:chOff x="0" y="-47625"/>
            <a:chExt cx="7599403" cy="1235230"/>
          </a:xfrm>
        </p:grpSpPr>
        <p:sp>
          <p:nvSpPr>
            <p:cNvPr id="297" name="Google Shape;297;p33"/>
            <p:cNvSpPr txBox="1"/>
            <p:nvPr/>
          </p:nvSpPr>
          <p:spPr>
            <a:xfrm>
              <a:off x="0" y="-47625"/>
              <a:ext cx="5161003" cy="492434"/>
            </a:xfrm>
            <a:prstGeom prst="rect">
              <a:avLst/>
            </a:prstGeom>
            <a:noFill/>
            <a:ln>
              <a:noFill/>
            </a:ln>
          </p:spPr>
          <p:txBody>
            <a:bodyPr spcFirstLastPara="1" wrap="square" lIns="0" tIns="0" rIns="0" bIns="0" anchor="t" anchorCtr="0">
              <a:spAutoFit/>
            </a:bodyPr>
            <a:lstStyle/>
            <a:p>
              <a:pPr marL="0" marR="0" lvl="0" indent="0" algn="l" rtl="0">
                <a:lnSpc>
                  <a:spcPct val="140044"/>
                </a:lnSpc>
                <a:spcBef>
                  <a:spcPts val="0"/>
                </a:spcBef>
                <a:spcAft>
                  <a:spcPts val="0"/>
                </a:spcAft>
                <a:buNone/>
              </a:pPr>
              <a:r>
                <a:rPr lang="en" sz="1100" b="1" i="0" u="none" strike="noStrike" cap="none">
                  <a:solidFill>
                    <a:srgbClr val="FFFDFC"/>
                  </a:solidFill>
                  <a:latin typeface="Raleway"/>
                  <a:ea typeface="Raleway"/>
                  <a:cs typeface="Raleway"/>
                  <a:sym typeface="Raleway"/>
                </a:rPr>
                <a:t>EXAMPLE</a:t>
              </a:r>
              <a:endParaRPr sz="700"/>
            </a:p>
          </p:txBody>
        </p:sp>
        <p:sp>
          <p:nvSpPr>
            <p:cNvPr id="298" name="Google Shape;298;p33"/>
            <p:cNvSpPr txBox="1"/>
            <p:nvPr/>
          </p:nvSpPr>
          <p:spPr>
            <a:xfrm>
              <a:off x="0" y="759827"/>
              <a:ext cx="7599403" cy="427778"/>
            </a:xfrm>
            <a:prstGeom prst="rect">
              <a:avLst/>
            </a:prstGeom>
            <a:noFill/>
            <a:ln>
              <a:noFill/>
            </a:ln>
          </p:spPr>
          <p:txBody>
            <a:bodyPr spcFirstLastPara="1" wrap="square" lIns="0" tIns="0" rIns="0" bIns="0" anchor="t" anchorCtr="0">
              <a:spAutoFit/>
            </a:bodyPr>
            <a:lstStyle/>
            <a:p>
              <a:pPr marL="0" marR="0" lvl="1" indent="0" algn="l" rtl="0">
                <a:lnSpc>
                  <a:spcPct val="140000"/>
                </a:lnSpc>
                <a:spcBef>
                  <a:spcPts val="0"/>
                </a:spcBef>
                <a:spcAft>
                  <a:spcPts val="0"/>
                </a:spcAft>
                <a:buNone/>
              </a:pPr>
              <a:r>
                <a:rPr lang="en" sz="1000" b="0" i="0" u="none" strike="noStrike" cap="none">
                  <a:solidFill>
                    <a:srgbClr val="FFFDFC"/>
                  </a:solidFill>
                  <a:latin typeface="Raleway"/>
                  <a:ea typeface="Raleway"/>
                  <a:cs typeface="Raleway"/>
                  <a:sym typeface="Raleway"/>
                </a:rPr>
                <a:t>Elaborate on what you want to discuss. </a:t>
              </a:r>
              <a:endParaRPr sz="700"/>
            </a:p>
          </p:txBody>
        </p:sp>
      </p:grpSp>
      <p:cxnSp>
        <p:nvCxnSpPr>
          <p:cNvPr id="300" name="Google Shape;300;p33"/>
          <p:cNvCxnSpPr/>
          <p:nvPr/>
        </p:nvCxnSpPr>
        <p:spPr>
          <a:xfrm>
            <a:off x="514350" y="514350"/>
            <a:ext cx="15777" cy="2757608"/>
          </a:xfrm>
          <a:prstGeom prst="straightConnector1">
            <a:avLst/>
          </a:prstGeom>
          <a:noFill/>
          <a:ln w="19050" cap="flat" cmpd="sng">
            <a:solidFill>
              <a:srgbClr val="FFFDFC"/>
            </a:solidFill>
            <a:prstDash val="solid"/>
            <a:round/>
            <a:headEnd type="none" w="sm" len="sm"/>
            <a:tailEnd type="none" w="sm" len="sm"/>
          </a:ln>
        </p:spPr>
      </p:cxnSp>
      <p:pic>
        <p:nvPicPr>
          <p:cNvPr id="3" name="Picture 2">
            <a:extLst>
              <a:ext uri="{FF2B5EF4-FFF2-40B4-BE49-F238E27FC236}">
                <a16:creationId xmlns:a16="http://schemas.microsoft.com/office/drawing/2014/main" id="{ADC9FB1C-407D-2296-4281-3676C84CD7A6}"/>
              </a:ext>
            </a:extLst>
          </p:cNvPr>
          <p:cNvPicPr>
            <a:picLocks noChangeAspect="1"/>
          </p:cNvPicPr>
          <p:nvPr/>
        </p:nvPicPr>
        <p:blipFill>
          <a:blip r:embed="rId6"/>
          <a:stretch>
            <a:fillRect/>
          </a:stretch>
        </p:blipFill>
        <p:spPr>
          <a:xfrm>
            <a:off x="1333445" y="0"/>
            <a:ext cx="68580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9F53"/>
        </a:solidFill>
        <a:effectLst/>
      </p:bgPr>
    </p:bg>
    <p:spTree>
      <p:nvGrpSpPr>
        <p:cNvPr id="1" name="Shape 354"/>
        <p:cNvGrpSpPr/>
        <p:nvPr/>
      </p:nvGrpSpPr>
      <p:grpSpPr>
        <a:xfrm>
          <a:off x="0" y="0"/>
          <a:ext cx="0" cy="0"/>
          <a:chOff x="0" y="0"/>
          <a:chExt cx="0" cy="0"/>
        </a:xfrm>
      </p:grpSpPr>
      <p:pic>
        <p:nvPicPr>
          <p:cNvPr id="355" name="Google Shape;355;p38"/>
          <p:cNvPicPr preferRelativeResize="0"/>
          <p:nvPr/>
        </p:nvPicPr>
        <p:blipFill>
          <a:blip r:embed="rId3">
            <a:alphaModFix/>
          </a:blip>
          <a:stretch>
            <a:fillRect/>
          </a:stretch>
        </p:blipFill>
        <p:spPr>
          <a:xfrm>
            <a:off x="0" y="1443"/>
            <a:ext cx="9144003" cy="2741415"/>
          </a:xfrm>
          <a:prstGeom prst="rect">
            <a:avLst/>
          </a:prstGeom>
          <a:noFill/>
          <a:ln>
            <a:noFill/>
          </a:ln>
        </p:spPr>
      </p:pic>
      <p:pic>
        <p:nvPicPr>
          <p:cNvPr id="356" name="Google Shape;356;p38"/>
          <p:cNvPicPr preferRelativeResize="0"/>
          <p:nvPr/>
        </p:nvPicPr>
        <p:blipFill>
          <a:blip r:embed="rId4">
            <a:alphaModFix/>
          </a:blip>
          <a:stretch>
            <a:fillRect/>
          </a:stretch>
        </p:blipFill>
        <p:spPr>
          <a:xfrm>
            <a:off x="6512022" y="2150443"/>
            <a:ext cx="2332850" cy="2579631"/>
          </a:xfrm>
          <a:prstGeom prst="rect">
            <a:avLst/>
          </a:prstGeom>
          <a:noFill/>
          <a:ln>
            <a:noFill/>
          </a:ln>
        </p:spPr>
      </p:pic>
      <p:sp>
        <p:nvSpPr>
          <p:cNvPr id="357" name="Google Shape;357;p38"/>
          <p:cNvSpPr txBox="1"/>
          <p:nvPr/>
        </p:nvSpPr>
        <p:spPr>
          <a:xfrm>
            <a:off x="1393874" y="3229653"/>
            <a:ext cx="3724275" cy="714683"/>
          </a:xfrm>
          <a:prstGeom prst="rect">
            <a:avLst/>
          </a:prstGeom>
          <a:noFill/>
          <a:ln>
            <a:noFill/>
          </a:ln>
        </p:spPr>
        <p:txBody>
          <a:bodyPr spcFirstLastPara="1" wrap="square" lIns="0" tIns="0" rIns="0" bIns="0" anchor="t" anchorCtr="0">
            <a:spAutoFit/>
          </a:bodyPr>
          <a:lstStyle/>
          <a:p>
            <a:pPr marL="0" marR="0" lvl="0" indent="0" algn="l" rtl="0">
              <a:lnSpc>
                <a:spcPct val="129000"/>
              </a:lnSpc>
              <a:spcBef>
                <a:spcPts val="0"/>
              </a:spcBef>
              <a:spcAft>
                <a:spcPts val="0"/>
              </a:spcAft>
              <a:buNone/>
            </a:pPr>
            <a:r>
              <a:rPr lang="en-US" sz="3600" b="0" i="0" u="none" strike="noStrike" cap="none" dirty="0">
                <a:solidFill>
                  <a:srgbClr val="FFFDFC"/>
                </a:solidFill>
                <a:latin typeface="Raleway Black"/>
                <a:ea typeface="Raleway Black"/>
                <a:cs typeface="Raleway Black"/>
                <a:sym typeface="Raleway Black"/>
              </a:rPr>
              <a:t>THANK YOU</a:t>
            </a:r>
            <a:endParaRPr sz="700" dirty="0"/>
          </a:p>
        </p:txBody>
      </p:sp>
      <p:cxnSp>
        <p:nvCxnSpPr>
          <p:cNvPr id="359" name="Google Shape;359;p38"/>
          <p:cNvCxnSpPr>
            <a:cxnSpLocks/>
          </p:cNvCxnSpPr>
          <p:nvPr/>
        </p:nvCxnSpPr>
        <p:spPr>
          <a:xfrm flipH="1">
            <a:off x="1487277" y="4066578"/>
            <a:ext cx="2534570" cy="0"/>
          </a:xfrm>
          <a:prstGeom prst="straightConnector1">
            <a:avLst/>
          </a:prstGeom>
          <a:noFill/>
          <a:ln w="19050" cap="flat" cmpd="sng">
            <a:solidFill>
              <a:srgbClr val="FFFDFC"/>
            </a:solidFill>
            <a:prstDash val="solid"/>
            <a:round/>
            <a:headEnd type="none" w="sm" len="sm"/>
            <a:tailEnd type="none" w="sm" len="sm"/>
          </a:ln>
        </p:spPr>
      </p:cxnSp>
    </p:spTree>
  </p:cSld>
  <p:clrMapOvr>
    <a:masterClrMapping/>
  </p:clrMapOvr>
</p:sld>
</file>

<file path=ppt/theme/theme1.xml><?xml version="1.0" encoding="utf-8"?>
<a:theme xmlns:a="http://schemas.openxmlformats.org/drawingml/2006/main" name="Simple Light">
  <a:themeElements>
    <a:clrScheme name="Simple Light">
      <a:dk1>
        <a:srgbClr val="FFFDFC"/>
      </a:dk1>
      <a:lt1>
        <a:srgbClr val="111F1E"/>
      </a:lt1>
      <a:dk2>
        <a:srgbClr val="FFFDFC"/>
      </a:dk2>
      <a:lt2>
        <a:srgbClr val="009F53"/>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268</Words>
  <Application>Microsoft Office PowerPoint</Application>
  <PresentationFormat>On-screen Show (16:9)</PresentationFormat>
  <Paragraphs>33</Paragraphs>
  <Slides>9</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Raleway Light</vt:lpstr>
      <vt:lpstr>Times New Roman</vt:lpstr>
      <vt:lpstr>Raleway Black</vt:lpstr>
      <vt:lpstr>Calibri</vt:lpstr>
      <vt:lpstr>Arial</vt:lpstr>
      <vt:lpstr>Raleway</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SUJATA</dc:creator>
  <cp:lastModifiedBy>Omkar Dhumal</cp:lastModifiedBy>
  <cp:revision>1</cp:revision>
  <dcterms:modified xsi:type="dcterms:W3CDTF">2024-04-16T08:49:29Z</dcterms:modified>
</cp:coreProperties>
</file>